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327A7A-26E0-41EA-826C-A37B2C354D03}" v="2" dt="2023-10-30T21:24:05.812"/>
    <p1510:client id="{E427288B-FB36-4E90-9CB6-0F3A5E56C2D3}" v="2" dt="2023-10-30T21:30:13.0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6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1E327A7A-26E0-41EA-826C-A37B2C354D03}"/>
    <pc:docChg chg="custSel modSld">
      <pc:chgData name="Fragozo, Jose Gregorio" userId="87f65175-c48f-43b8-9d9c-b027855f7759" providerId="ADAL" clId="{1E327A7A-26E0-41EA-826C-A37B2C354D03}" dt="2023-10-30T21:24:19.091" v="156" actId="20577"/>
      <pc:docMkLst>
        <pc:docMk/>
      </pc:docMkLst>
      <pc:sldChg chg="addSp delSp modSp mod">
        <pc:chgData name="Fragozo, Jose Gregorio" userId="87f65175-c48f-43b8-9d9c-b027855f7759" providerId="ADAL" clId="{1E327A7A-26E0-41EA-826C-A37B2C354D03}" dt="2023-10-30T21:24:19.091" v="156" actId="20577"/>
        <pc:sldMkLst>
          <pc:docMk/>
          <pc:sldMk cId="762042272" sldId="280"/>
        </pc:sldMkLst>
        <pc:spChg chg="add mod">
          <ac:chgData name="Fragozo, Jose Gregorio" userId="87f65175-c48f-43b8-9d9c-b027855f7759" providerId="ADAL" clId="{1E327A7A-26E0-41EA-826C-A37B2C354D03}" dt="2023-10-30T21:24:19.091" v="156" actId="20577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1E327A7A-26E0-41EA-826C-A37B2C354D03}" dt="2023-10-30T21:22:58.968" v="4" actId="6549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1E327A7A-26E0-41EA-826C-A37B2C354D03}" dt="2023-10-30T21:23:44.754" v="121" actId="313"/>
          <ac:spMkLst>
            <pc:docMk/>
            <pc:sldMk cId="762042272" sldId="280"/>
            <ac:spMk id="10" creationId="{00000000-0000-0000-0000-000000000000}"/>
          </ac:spMkLst>
        </pc:spChg>
        <pc:picChg chg="add mod">
          <ac:chgData name="Fragozo, Jose Gregorio" userId="87f65175-c48f-43b8-9d9c-b027855f7759" providerId="ADAL" clId="{1E327A7A-26E0-41EA-826C-A37B2C354D03}" dt="2023-10-30T21:23:59.158" v="123" actId="1076"/>
          <ac:picMkLst>
            <pc:docMk/>
            <pc:sldMk cId="762042272" sldId="280"/>
            <ac:picMk id="2" creationId="{B41E3671-471B-E90B-551F-E52E52312FFF}"/>
          </ac:picMkLst>
        </pc:picChg>
        <pc:picChg chg="mod">
          <ac:chgData name="Fragozo, Jose Gregorio" userId="87f65175-c48f-43b8-9d9c-b027855f7759" providerId="ADAL" clId="{1E327A7A-26E0-41EA-826C-A37B2C354D03}" dt="2023-10-30T21:23:29.383" v="117" actId="1076"/>
          <ac:picMkLst>
            <pc:docMk/>
            <pc:sldMk cId="762042272" sldId="280"/>
            <ac:picMk id="3" creationId="{00000000-0000-0000-0000-000000000000}"/>
          </ac:picMkLst>
        </pc:picChg>
        <pc:picChg chg="del">
          <ac:chgData name="Fragozo, Jose Gregorio" userId="87f65175-c48f-43b8-9d9c-b027855f7759" providerId="ADAL" clId="{1E327A7A-26E0-41EA-826C-A37B2C354D03}" dt="2023-10-30T21:23:25.466" v="115" actId="478"/>
          <ac:picMkLst>
            <pc:docMk/>
            <pc:sldMk cId="762042272" sldId="280"/>
            <ac:picMk id="9" creationId="{00000000-0000-0000-0000-000000000000}"/>
          </ac:picMkLst>
        </pc:picChg>
      </pc:sldChg>
    </pc:docChg>
  </pc:docChgLst>
  <pc:docChgLst>
    <pc:chgData name="Fragozo, Jose Gregorio" userId="87f65175-c48f-43b8-9d9c-b027855f7759" providerId="ADAL" clId="{E427288B-FB36-4E90-9CB6-0F3A5E56C2D3}"/>
    <pc:docChg chg="custSel modSld">
      <pc:chgData name="Fragozo, Jose Gregorio" userId="87f65175-c48f-43b8-9d9c-b027855f7759" providerId="ADAL" clId="{E427288B-FB36-4E90-9CB6-0F3A5E56C2D3}" dt="2023-10-30T21:30:34.282" v="138" actId="20577"/>
      <pc:docMkLst>
        <pc:docMk/>
      </pc:docMkLst>
      <pc:sldChg chg="addSp delSp modSp mod">
        <pc:chgData name="Fragozo, Jose Gregorio" userId="87f65175-c48f-43b8-9d9c-b027855f7759" providerId="ADAL" clId="{E427288B-FB36-4E90-9CB6-0F3A5E56C2D3}" dt="2023-10-30T21:30:34.282" v="138" actId="20577"/>
        <pc:sldMkLst>
          <pc:docMk/>
          <pc:sldMk cId="762042272" sldId="280"/>
        </pc:sldMkLst>
        <pc:spChg chg="del">
          <ac:chgData name="Fragozo, Jose Gregorio" userId="87f65175-c48f-43b8-9d9c-b027855f7759" providerId="ADAL" clId="{E427288B-FB36-4E90-9CB6-0F3A5E56C2D3}" dt="2023-10-30T21:29:33.617" v="70" actId="478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E427288B-FB36-4E90-9CB6-0F3A5E56C2D3}" dt="2023-10-30T21:29:28.009" v="67" actId="6549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E427288B-FB36-4E90-9CB6-0F3A5E56C2D3}" dt="2023-10-30T21:30:34.282" v="138" actId="20577"/>
          <ac:spMkLst>
            <pc:docMk/>
            <pc:sldMk cId="762042272" sldId="280"/>
            <ac:spMk id="8" creationId="{B08191D2-A159-1C94-3811-5E6DD195F54A}"/>
          </ac:spMkLst>
        </pc:spChg>
        <pc:spChg chg="add mod">
          <ac:chgData name="Fragozo, Jose Gregorio" userId="87f65175-c48f-43b8-9d9c-b027855f7759" providerId="ADAL" clId="{E427288B-FB36-4E90-9CB6-0F3A5E56C2D3}" dt="2023-10-30T21:30:13.098" v="103"/>
          <ac:spMkLst>
            <pc:docMk/>
            <pc:sldMk cId="762042272" sldId="280"/>
            <ac:spMk id="9" creationId="{8DEE5087-6A28-C76B-B733-C48EF949A9AA}"/>
          </ac:spMkLst>
        </pc:spChg>
        <pc:spChg chg="del">
          <ac:chgData name="Fragozo, Jose Gregorio" userId="87f65175-c48f-43b8-9d9c-b027855f7759" providerId="ADAL" clId="{E427288B-FB36-4E90-9CB6-0F3A5E56C2D3}" dt="2023-10-30T21:29:55.600" v="102" actId="478"/>
          <ac:spMkLst>
            <pc:docMk/>
            <pc:sldMk cId="762042272" sldId="280"/>
            <ac:spMk id="10" creationId="{00000000-0000-0000-0000-000000000000}"/>
          </ac:spMkLst>
        </pc:spChg>
        <pc:picChg chg="del">
          <ac:chgData name="Fragozo, Jose Gregorio" userId="87f65175-c48f-43b8-9d9c-b027855f7759" providerId="ADAL" clId="{E427288B-FB36-4E90-9CB6-0F3A5E56C2D3}" dt="2023-10-30T21:29:31.071" v="68" actId="478"/>
          <ac:picMkLst>
            <pc:docMk/>
            <pc:sldMk cId="762042272" sldId="280"/>
            <ac:picMk id="2" creationId="{B41E3671-471B-E90B-551F-E52E52312FFF}"/>
          </ac:picMkLst>
        </pc:picChg>
        <pc:picChg chg="del">
          <ac:chgData name="Fragozo, Jose Gregorio" userId="87f65175-c48f-43b8-9d9c-b027855f7759" providerId="ADAL" clId="{E427288B-FB36-4E90-9CB6-0F3A5E56C2D3}" dt="2023-10-30T21:29:31.805" v="69" actId="478"/>
          <ac:picMkLst>
            <pc:docMk/>
            <pc:sldMk cId="762042272" sldId="280"/>
            <ac:picMk id="3" creationId="{00000000-0000-0000-0000-000000000000}"/>
          </ac:picMkLst>
        </pc:picChg>
        <pc:picChg chg="add mod">
          <ac:chgData name="Fragozo, Jose Gregorio" userId="87f65175-c48f-43b8-9d9c-b027855f7759" providerId="ADAL" clId="{E427288B-FB36-4E90-9CB6-0F3A5E56C2D3}" dt="2023-10-30T21:29:52.052" v="101" actId="1035"/>
          <ac:picMkLst>
            <pc:docMk/>
            <pc:sldMk cId="762042272" sldId="280"/>
            <ac:picMk id="6" creationId="{CF0F83AB-3E01-A6FD-E8B1-52F26910EF70}"/>
          </ac:picMkLst>
        </pc:picChg>
        <pc:picChg chg="add mod">
          <ac:chgData name="Fragozo, Jose Gregorio" userId="87f65175-c48f-43b8-9d9c-b027855f7759" providerId="ADAL" clId="{E427288B-FB36-4E90-9CB6-0F3A5E56C2D3}" dt="2023-10-30T21:29:52.052" v="101" actId="1035"/>
          <ac:picMkLst>
            <pc:docMk/>
            <pc:sldMk cId="762042272" sldId="280"/>
            <ac:picMk id="7" creationId="{E5A21E42-FF6F-A69B-F5F4-592C131DCB8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10/30/2023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10/30/2023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SOLICITUD DE REPARAR BAÑO No. 450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08191D2-A159-1C94-3811-5E6DD195F54A}"/>
              </a:ext>
            </a:extLst>
          </p:cNvPr>
          <p:cNvSpPr txBox="1"/>
          <p:nvPr/>
        </p:nvSpPr>
        <p:spPr>
          <a:xfrm>
            <a:off x="388777" y="478193"/>
            <a:ext cx="2504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latin typeface="Trebuchet MS" panose="020B0603020202020204" pitchFamily="34" charset="0"/>
              </a:rPr>
              <a:t>REPARACION LOCATIVA</a:t>
            </a:r>
          </a:p>
          <a:p>
            <a:r>
              <a:rPr lang="es-MX" i="1" dirty="0">
                <a:latin typeface="Trebuchet MS" panose="020B0603020202020204" pitchFamily="34" charset="0"/>
              </a:rPr>
              <a:t>Cantidad: 1</a:t>
            </a:r>
            <a:endParaRPr lang="es-CO" i="1" dirty="0">
              <a:latin typeface="Trebuchet MS" panose="020B0603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F0F83AB-3E01-A6FD-E8B1-52F26910EF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16200000">
            <a:off x="1645246" y="1261791"/>
            <a:ext cx="2183224" cy="291096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5A21E42-FF6F-A69B-F5F4-592C131DCB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10716" y="1625660"/>
            <a:ext cx="2910967" cy="218322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DEE5087-6A28-C76B-B733-C48EF949A9AA}"/>
              </a:ext>
            </a:extLst>
          </p:cNvPr>
          <p:cNvSpPr txBox="1"/>
          <p:nvPr/>
        </p:nvSpPr>
        <p:spPr>
          <a:xfrm>
            <a:off x="503886" y="3878754"/>
            <a:ext cx="8274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BAÑO DEL CONTENEDOR DEL SUPERVISOR SENIOR DE LA MINA DESCANSO LA PLATAFORMA DEL BAÑO SE ESTANCA EL AGUA Y EL RECUBRIMIENTO DE UN LADO ESTA PARTIDO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http://www.w3.org/XML/1998/namespace"/>
    <ds:schemaRef ds:uri="2f837181-161d-4fcd-981b-8c993265c1b8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94a7e62-b303-45e8-a713-70f70a0286ab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1320</TotalTime>
  <Words>38</Words>
  <Application>Microsoft Office PowerPoint</Application>
  <PresentationFormat>Presentación en pantalla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93</cp:revision>
  <cp:lastPrinted>2015-01-07T19:56:48Z</cp:lastPrinted>
  <dcterms:created xsi:type="dcterms:W3CDTF">2015-01-19T21:53:15Z</dcterms:created>
  <dcterms:modified xsi:type="dcterms:W3CDTF">2023-10-30T21:30:38Z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